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28" r:id="rId5"/>
    <p:sldId id="323" r:id="rId6"/>
    <p:sldId id="329" r:id="rId7"/>
    <p:sldId id="325" r:id="rId8"/>
    <p:sldId id="330" r:id="rId9"/>
    <p:sldId id="317" r:id="rId10"/>
    <p:sldId id="322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1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9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4026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回歸器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80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簡單線性回歸</a:t>
            </a:r>
            <a:endParaRPr lang="en-US" altLang="zh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16110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8CF6EB-2618-FD40-8CCC-DB5402759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956" y="698500"/>
            <a:ext cx="7010400" cy="204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F6782-ACBC-3C4F-A815-1F9ADE32B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648" y="3090710"/>
            <a:ext cx="4889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/>
              <a:t>非線性回歸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844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在非線性的資料中可以發現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所預測出來的結果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值越大曲線越平滑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4F289-A987-5745-8F86-46BA1E0F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67" y="2717624"/>
            <a:ext cx="4826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3750</TotalTime>
  <Words>444</Words>
  <Application>Microsoft Macintosh PowerPoint</Application>
  <PresentationFormat>Widescreen</PresentationFormat>
  <Paragraphs>60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234</cp:revision>
  <dcterms:created xsi:type="dcterms:W3CDTF">2015-08-18T02:51:41Z</dcterms:created>
  <dcterms:modified xsi:type="dcterms:W3CDTF">2020-09-11T02:51:44Z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